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4C9FDB-B451-4838-96E3-2AF1C0D18D15}">
          <p14:sldIdLst>
            <p14:sldId id="261"/>
            <p14:sldId id="256"/>
            <p14:sldId id="257"/>
            <p14:sldId id="260"/>
            <p14:sldId id="258"/>
            <p14:sldId id="259"/>
          </p14:sldIdLst>
        </p14:section>
        <p14:section name="Раздел без заголовка" id="{572FE4DB-3714-4EA5-A712-5311AAD5BB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3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0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8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9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2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C01C-FAC5-4275-B9F9-0577BB33736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253B-3F4E-4BD8-B55C-8EA6FE47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2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wnloads\f035da04c3733479c170c25c342e98a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" y="188640"/>
            <a:ext cx="85957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45e1946b466ae2cef52101b91538487a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18"/>
            <a:ext cx="8424936" cy="6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wnload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188640"/>
            <a:ext cx="857179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9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wnloads\01lab5vph12182249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5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2021-10-04T14:44:12Z</dcterms:created>
  <dcterms:modified xsi:type="dcterms:W3CDTF">2021-10-04T15:02:45Z</dcterms:modified>
</cp:coreProperties>
</file>